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7" autoAdjust="0"/>
    <p:restoredTop sz="94660"/>
  </p:normalViewPr>
  <p:slideViewPr>
    <p:cSldViewPr snapToGrid="0">
      <p:cViewPr>
        <p:scale>
          <a:sx n="100" d="100"/>
          <a:sy n="100" d="100"/>
        </p:scale>
        <p:origin x="990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5A397C-0740-9D1E-14A4-6671A56D5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69AF83-91C1-C041-6023-F7935BF68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7D2663-B871-01AB-06DE-96BBEB7D5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64B09C-3105-E96B-ACD4-DAE131931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17C3AD-1B49-8681-4486-7D46749E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4454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E80F6-776C-0CE5-567A-2D54B5294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721D2A1-497A-4FEE-1696-7CD515CCA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3EF0DD-9CBD-B922-5576-A4A23082A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576BAE-C0AC-D311-0DB7-658B6221C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786099-A887-3A9D-0B39-DB0BD2152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5057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786B69-8969-11F1-FE58-D068F74BDF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11820FF-A5FD-595F-C31F-1FB77D44C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E2802D-3044-E69D-1865-898EDC8F8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0DF2FD-2F1C-751F-E236-F3D2EC669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A12E1D-7354-E40A-46BF-3C2B362B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2297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D2EF99-C86C-39AA-360C-1A66BD135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0D012E-B7C4-82EB-90BE-A10707DBD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B571C9-E8FA-2F62-762F-21324BB3C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F4AFDD-835E-032C-AF69-0D133AAB4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1819E4-CEF3-72E2-57C7-1E08A8FDA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2663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991E99-D887-9665-79CB-602E6C6B2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19F712-82FD-8113-350B-F082C804F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FDB734-3B2B-72E2-624C-CFDEFDDA2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D04202-6D85-7581-F72B-4CC144E70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22BA88-9436-64DA-2071-A143E9490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6724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F57536-3969-EA9B-6C5C-E71AF216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B76198-2783-6104-C88C-C6E54E667F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3B6141B-39FB-9561-50DE-B50517149B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973793-003E-7BF4-AB32-F1E710E1C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77DB35-FCF1-C35E-9BAB-ED8AA02EF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BCD106E-9895-3274-FA22-2BB18B87F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5332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C9ABC-47B9-513A-B18C-E760BE6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C5ECB67-F479-03BE-D3CA-B846955AC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98F041-FFD0-7C74-B6D7-76C249502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B37EACB-3403-9D95-8BEE-671BC48548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4EA1977-EC11-DBE1-1486-8B0E75C96E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0A09219-C8D8-7769-6D5B-9868B2BB6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9CDDA9-E4A8-5962-D74B-56998008A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849F16E-962C-7749-6548-6F7499BC7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0469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057CEC-C3B7-4585-23DB-58A44AFFB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88C5E62-6174-ED93-3806-EA53FEA05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DDB7479-6E0F-2963-031C-1D0B6669F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E5AA241-1795-14DC-189E-A56CD74A2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593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7E68B59-CB6E-B255-C9D6-141B746C3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26B788C-F574-8224-D0CA-A45598337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703DB4E-73A5-63B0-16F0-64E2149A3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9219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837F69-720C-BD49-366B-2B2B5B6DD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EAA501-DD89-0943-7E47-0C7AA8A0F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B792103-C5C6-F9A0-4ACD-810737E7B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6FBBF4-50FC-A3F9-9CCB-9C4A8A29C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27AF598-11C5-3B0B-A170-59C92AC9F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3D00B5A-9664-BD3D-6DBB-061721EDC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3994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1B85A-91D6-35C9-6001-15617ACC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FCF673F-C9A9-DBAA-D4A9-8C42E61706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082285-AAFC-6007-2FFE-E946A3943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385C8D-E21E-71D7-6C36-10A9330B1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56CC7D-F490-BC1B-A10A-6547D1A1C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DBE1FE-EC4F-4216-04DF-009A7A49E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4201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D01669C-10CD-21A7-1E04-5698D67B7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6D5F66-11E0-B802-2EB6-2FB8543E8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522827-FBFB-0D27-36DE-3C6133F6D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388E5-F83E-4780-A2F7-FB3C99F80CB3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CDC27A-B6EF-A110-4738-368571EB7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133D5B-2D0C-3E84-9841-5B0D22E4A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811C1-8A17-4E37-88A6-0FC951E87E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51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89828B1-BA48-4B67-90EB-ADDF40A551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414" cy="68577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3D2054DE-86BB-5B2E-BABB-2CC6E473E84F}"/>
              </a:ext>
            </a:extLst>
          </p:cNvPr>
          <p:cNvSpPr/>
          <p:nvPr/>
        </p:nvSpPr>
        <p:spPr>
          <a:xfrm>
            <a:off x="3157768" y="4604833"/>
            <a:ext cx="6461962" cy="110799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6600" b="1" cap="none" spc="0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Balloon Simulator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68B8C49-7915-F19E-A516-6074959DD227}"/>
              </a:ext>
            </a:extLst>
          </p:cNvPr>
          <p:cNvSpPr/>
          <p:nvPr/>
        </p:nvSpPr>
        <p:spPr>
          <a:xfrm>
            <a:off x="10065283" y="6330311"/>
            <a:ext cx="2064732" cy="46166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1" cap="none" spc="0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Álvaro Carbajo</a:t>
            </a:r>
          </a:p>
        </p:txBody>
      </p:sp>
    </p:spTree>
    <p:extLst>
      <p:ext uri="{BB962C8B-B14F-4D97-AF65-F5344CB8AC3E}">
        <p14:creationId xmlns:p14="http://schemas.microsoft.com/office/powerpoint/2010/main" val="2480309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iteraria Kalean sortea un viaje en globo">
            <a:extLst>
              <a:ext uri="{FF2B5EF4-FFF2-40B4-BE49-F238E27FC236}">
                <a16:creationId xmlns:a16="http://schemas.microsoft.com/office/drawing/2014/main" id="{71F40181-9AC8-A347-80E0-9C5060E71F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7" b="8144"/>
          <a:stretch/>
        </p:blipFill>
        <p:spPr bwMode="auto">
          <a:xfrm>
            <a:off x="0" y="0"/>
            <a:ext cx="12212835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lobos Arcoiris">
            <a:extLst>
              <a:ext uri="{FF2B5EF4-FFF2-40B4-BE49-F238E27FC236}">
                <a16:creationId xmlns:a16="http://schemas.microsoft.com/office/drawing/2014/main" id="{09E58262-A78B-2E55-2C78-8FDCB9235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712788"/>
            <a:ext cx="3787775" cy="807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667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B99F52E-D3BF-BB25-3C35-97CCAED556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0" t="6933" r="7776" b="3720"/>
          <a:stretch/>
        </p:blipFill>
        <p:spPr bwMode="auto">
          <a:xfrm>
            <a:off x="2438400" y="153676"/>
            <a:ext cx="7086600" cy="65506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30186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AACF0D66-ACCE-8C0C-DA99-74A3625BCE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1" r="19895"/>
          <a:stretch/>
        </p:blipFill>
        <p:spPr bwMode="auto">
          <a:xfrm>
            <a:off x="6152943" y="463657"/>
            <a:ext cx="5737607" cy="5930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1E54F0B-023B-69D4-895C-9F79067A5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595" y="3340690"/>
            <a:ext cx="3065267" cy="3320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84A985C-FA73-41DC-2FAA-6EA5CF5F6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450" y="3340690"/>
            <a:ext cx="2993527" cy="3320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18F4488-9109-866D-BDE9-4715EAF1B9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50" y="197110"/>
            <a:ext cx="5436158" cy="27140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1165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69A1E86F-1BBD-86EF-A6F7-C90A7B5B7D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54D1C64-D0F5-BD0B-3626-B153DC5ADB1E}"/>
              </a:ext>
            </a:extLst>
          </p:cNvPr>
          <p:cNvSpPr/>
          <p:nvPr/>
        </p:nvSpPr>
        <p:spPr>
          <a:xfrm>
            <a:off x="6096000" y="794833"/>
            <a:ext cx="5371021" cy="132343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000" b="1" cap="none" spc="0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DESPLIEGUE</a:t>
            </a:r>
          </a:p>
        </p:txBody>
      </p:sp>
      <p:pic>
        <p:nvPicPr>
          <p:cNvPr id="1030" name="Picture 6" descr="Docker: installation and use · GitHub">
            <a:extLst>
              <a:ext uri="{FF2B5EF4-FFF2-40B4-BE49-F238E27FC236}">
                <a16:creationId xmlns:a16="http://schemas.microsoft.com/office/drawing/2014/main" id="{7A6CEBD3-9A5F-EE40-0F0B-62245324C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1025" y="3515468"/>
            <a:ext cx="3390899" cy="2896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erie Docker: ¿Qué es Docker Compose? – I.E.S. Celia Viñas – Ciberseguridad">
            <a:extLst>
              <a:ext uri="{FF2B5EF4-FFF2-40B4-BE49-F238E27FC236}">
                <a16:creationId xmlns:a16="http://schemas.microsoft.com/office/drawing/2014/main" id="{AAC17439-7A86-C1B0-55BC-8B4238735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" y="2048883"/>
            <a:ext cx="4314825" cy="248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3683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FC8AAB2-36DC-0A06-2EB8-A4F14236A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ABC51EA-F8A3-40A5-839C-63059A3ADF04}"/>
              </a:ext>
            </a:extLst>
          </p:cNvPr>
          <p:cNvSpPr/>
          <p:nvPr/>
        </p:nvSpPr>
        <p:spPr>
          <a:xfrm>
            <a:off x="3536167" y="4595308"/>
            <a:ext cx="5329216" cy="132343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000" b="1" cap="none" spc="0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PREGUNTAS</a:t>
            </a:r>
          </a:p>
        </p:txBody>
      </p:sp>
    </p:spTree>
    <p:extLst>
      <p:ext uri="{BB962C8B-B14F-4D97-AF65-F5344CB8AC3E}">
        <p14:creationId xmlns:p14="http://schemas.microsoft.com/office/powerpoint/2010/main" val="23562646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6</Words>
  <Application>Microsoft Office PowerPoint</Application>
  <PresentationFormat>Panorámica</PresentationFormat>
  <Paragraphs>4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Álvaro Carbajo Alcalde</dc:creator>
  <cp:lastModifiedBy>Álvaro Carbajo Alcalde</cp:lastModifiedBy>
  <cp:revision>8</cp:revision>
  <dcterms:created xsi:type="dcterms:W3CDTF">2022-06-04T17:08:23Z</dcterms:created>
  <dcterms:modified xsi:type="dcterms:W3CDTF">2022-06-13T06:33:57Z</dcterms:modified>
</cp:coreProperties>
</file>

<file path=docProps/thumbnail.jpeg>
</file>